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4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4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5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4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6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7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4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8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3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1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9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68E54-A761-4506-B6F9-061230FDAE9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92686-06B4-40CD-8CE0-73CA2001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0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37600" y="901700"/>
            <a:ext cx="3035300" cy="4368800"/>
          </a:xfrm>
        </p:spPr>
        <p:txBody>
          <a:bodyPr/>
          <a:lstStyle/>
          <a:p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fa-IR" sz="4400" b="1" dirty="0" smtClean="0">
                <a:latin typeface="Arial Black" panose="020B0A04020102020204" pitchFamily="34" charset="0"/>
              </a:rPr>
              <a:t>فامیل</a:t>
            </a:r>
            <a:endParaRPr lang="en-US" sz="4400" b="1" dirty="0" smtClean="0">
              <a:latin typeface="Arial Black" panose="020B0A04020102020204" pitchFamily="34" charset="0"/>
            </a:endParaRPr>
          </a:p>
          <a:p>
            <a:endParaRPr lang="fa-IR" sz="4400" b="1" dirty="0" smtClean="0">
              <a:latin typeface="Arial Black" panose="020B0A04020102020204" pitchFamily="34" charset="0"/>
            </a:endParaRPr>
          </a:p>
          <a:p>
            <a:r>
              <a:rPr lang="en-US" sz="4400" b="1" dirty="0" err="1" smtClean="0">
                <a:latin typeface="Arial Black" panose="020B0A04020102020204" pitchFamily="34" charset="0"/>
              </a:rPr>
              <a:t>Famil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263525"/>
            <a:ext cx="8293100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0" y="16351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fa-IR" sz="4400" b="1" dirty="0" smtClean="0">
                <a:latin typeface="Arial Black" panose="020B0A04020102020204" pitchFamily="34" charset="0"/>
              </a:rPr>
              <a:t>عمه</a:t>
            </a:r>
          </a:p>
          <a:p>
            <a:pPr marL="0" indent="0" algn="ctr">
              <a:buNone/>
            </a:pPr>
            <a:endParaRPr lang="fa-IR" sz="44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latin typeface="Arial Black" panose="020B0A04020102020204" pitchFamily="34" charset="0"/>
              </a:rPr>
              <a:t>Amma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977900" y="1866900"/>
            <a:ext cx="5486400" cy="3022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00" y="2829808"/>
            <a:ext cx="36195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 Black" panose="020B0A04020102020204" pitchFamily="34" charset="0"/>
              </a:rPr>
              <a:t>Aunt</a:t>
            </a:r>
          </a:p>
          <a:p>
            <a:pPr algn="ctr"/>
            <a:r>
              <a:rPr lang="en-US" sz="3200" dirty="0" smtClean="0"/>
              <a:t>(Father’s sister)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16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0" y="1647825"/>
            <a:ext cx="5181600" cy="4351338"/>
          </a:xfrm>
        </p:spPr>
        <p:txBody>
          <a:bodyPr>
            <a:normAutofit/>
          </a:bodyPr>
          <a:lstStyle/>
          <a:p>
            <a:pPr algn="ctr"/>
            <a:endParaRPr lang="en-US" sz="4400" b="1" dirty="0" smtClean="0"/>
          </a:p>
          <a:p>
            <a:pPr marL="0" indent="0" algn="ctr">
              <a:buNone/>
            </a:pPr>
            <a:r>
              <a:rPr lang="fa-IR" sz="4400" b="1" dirty="0" smtClean="0"/>
              <a:t>خاله</a:t>
            </a:r>
          </a:p>
          <a:p>
            <a:pPr marL="0" indent="0" algn="ctr">
              <a:buNone/>
            </a:pPr>
            <a:endParaRPr lang="en-US" sz="44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latin typeface="Arial Black" panose="020B0A04020102020204" pitchFamily="34" charset="0"/>
              </a:rPr>
              <a:t>Khala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965200" y="1968500"/>
            <a:ext cx="5486400" cy="29845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84300" y="2679700"/>
            <a:ext cx="3556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 Black" panose="020B0A04020102020204" pitchFamily="34" charset="0"/>
              </a:rPr>
              <a:t>Aunt</a:t>
            </a:r>
          </a:p>
          <a:p>
            <a:pPr algn="ctr"/>
            <a:r>
              <a:rPr lang="en-US" sz="3200" dirty="0" smtClean="0">
                <a:latin typeface="+mj-lt"/>
              </a:rPr>
              <a:t>(Mother’s sister)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07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0" y="842962"/>
            <a:ext cx="3225800" cy="4702175"/>
          </a:xfrm>
        </p:spPr>
        <p:txBody>
          <a:bodyPr/>
          <a:lstStyle/>
          <a:p>
            <a:pPr algn="ctr"/>
            <a:r>
              <a:rPr lang="fa-IR" b="1" dirty="0" smtClean="0"/>
              <a:t>پدرکلان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b="1" dirty="0" err="1" smtClean="0">
                <a:latin typeface="Arial Black" panose="020B0A04020102020204" pitchFamily="34" charset="0"/>
              </a:rPr>
              <a:t>Padar</a:t>
            </a:r>
            <a:r>
              <a:rPr lang="en-US" b="1" dirty="0" smtClean="0">
                <a:latin typeface="Arial Black" panose="020B0A04020102020204" pitchFamily="34" charset="0"/>
              </a:rPr>
              <a:t> Kalan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111" r="863" b="49259"/>
          <a:stretch/>
        </p:blipFill>
        <p:spPr>
          <a:xfrm>
            <a:off x="393700" y="635000"/>
            <a:ext cx="66802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9364" r="-995" b="1562"/>
          <a:stretch/>
        </p:blipFill>
        <p:spPr>
          <a:xfrm>
            <a:off x="444500" y="622300"/>
            <a:ext cx="6667500" cy="5689600"/>
          </a:xfrm>
        </p:spPr>
      </p:pic>
      <p:sp>
        <p:nvSpPr>
          <p:cNvPr id="5" name="TextBox 4"/>
          <p:cNvSpPr txBox="1"/>
          <p:nvPr/>
        </p:nvSpPr>
        <p:spPr>
          <a:xfrm>
            <a:off x="7912100" y="1143000"/>
            <a:ext cx="3378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fa-IR" sz="4400" b="1" dirty="0" smtClean="0">
                <a:latin typeface="Arial Black" panose="020B0A04020102020204" pitchFamily="34" charset="0"/>
              </a:rPr>
              <a:t>مادر کلان</a:t>
            </a:r>
          </a:p>
          <a:p>
            <a:pPr algn="ctr"/>
            <a:endParaRPr lang="fa-IR" sz="4400" b="1" dirty="0">
              <a:latin typeface="Arial Black" panose="020B0A04020102020204" pitchFamily="34" charset="0"/>
            </a:endParaRPr>
          </a:p>
          <a:p>
            <a:pPr algn="ctr"/>
            <a:r>
              <a:rPr lang="en-US" sz="4400" b="1" dirty="0" err="1" smtClean="0">
                <a:latin typeface="Arial Black" panose="020B0A04020102020204" pitchFamily="34" charset="0"/>
              </a:rPr>
              <a:t>Madar</a:t>
            </a:r>
            <a:r>
              <a:rPr lang="en-US" sz="4400" b="1" dirty="0" smtClean="0">
                <a:latin typeface="Arial Black" panose="020B0A04020102020204" pitchFamily="34" charset="0"/>
              </a:rPr>
              <a:t> Kalan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8300" y="949325"/>
            <a:ext cx="3505200" cy="4130675"/>
          </a:xfrm>
        </p:spPr>
        <p:txBody>
          <a:bodyPr/>
          <a:lstStyle/>
          <a:p>
            <a:pPr algn="ctr"/>
            <a:r>
              <a:rPr lang="fa-IR" b="1" dirty="0" smtClean="0">
                <a:latin typeface="Arial Black" panose="020B0A04020102020204" pitchFamily="34" charset="0"/>
              </a:rPr>
              <a:t>پدر</a:t>
            </a:r>
            <a:br>
              <a:rPr lang="fa-IR" b="1" dirty="0" smtClean="0">
                <a:latin typeface="Arial Black" panose="020B0A04020102020204" pitchFamily="34" charset="0"/>
              </a:rPr>
            </a:br>
            <a:r>
              <a:rPr lang="fa-IR" b="1" dirty="0">
                <a:latin typeface="Arial Black" panose="020B0A04020102020204" pitchFamily="34" charset="0"/>
              </a:rPr>
              <a:t/>
            </a:r>
            <a:br>
              <a:rPr lang="fa-IR" b="1" dirty="0">
                <a:latin typeface="Arial Black" panose="020B0A04020102020204" pitchFamily="34" charset="0"/>
              </a:rPr>
            </a:br>
            <a:r>
              <a:rPr lang="en-US" b="1" dirty="0" err="1" smtClean="0">
                <a:latin typeface="Arial Black" panose="020B0A04020102020204" pitchFamily="34" charset="0"/>
              </a:rPr>
              <a:t>Padar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6" r="188" b="49435"/>
          <a:stretch/>
        </p:blipFill>
        <p:spPr>
          <a:xfrm>
            <a:off x="533400" y="457200"/>
            <a:ext cx="6299200" cy="5791200"/>
          </a:xfrm>
        </p:spPr>
      </p:pic>
    </p:spTree>
    <p:extLst>
      <p:ext uri="{BB962C8B-B14F-4D97-AF65-F5344CB8AC3E}">
        <p14:creationId xmlns:p14="http://schemas.microsoft.com/office/powerpoint/2010/main" val="21335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0" y="974725"/>
            <a:ext cx="3238500" cy="4562475"/>
          </a:xfrm>
        </p:spPr>
        <p:txBody>
          <a:bodyPr/>
          <a:lstStyle/>
          <a:p>
            <a:pPr algn="ctr"/>
            <a:r>
              <a:rPr lang="fa-IR" b="1" dirty="0" smtClean="0">
                <a:latin typeface="Arial Black" panose="020B0A04020102020204" pitchFamily="34" charset="0"/>
              </a:rPr>
              <a:t>مادر</a:t>
            </a:r>
            <a:br>
              <a:rPr lang="fa-IR" b="1" dirty="0" smtClean="0">
                <a:latin typeface="Arial Black" panose="020B0A04020102020204" pitchFamily="34" charset="0"/>
              </a:rPr>
            </a:br>
            <a:r>
              <a:rPr lang="fa-IR" b="1" dirty="0">
                <a:latin typeface="Arial Black" panose="020B0A04020102020204" pitchFamily="34" charset="0"/>
              </a:rPr>
              <a:t/>
            </a:r>
            <a:br>
              <a:rPr lang="fa-IR" b="1" dirty="0">
                <a:latin typeface="Arial Black" panose="020B0A04020102020204" pitchFamily="34" charset="0"/>
              </a:rPr>
            </a:br>
            <a:r>
              <a:rPr lang="en-US" b="1" dirty="0" err="1" smtClean="0">
                <a:latin typeface="Arial Black" panose="020B0A04020102020204" pitchFamily="34" charset="0"/>
              </a:rPr>
              <a:t>Madar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31" b="1568"/>
          <a:stretch/>
        </p:blipFill>
        <p:spPr>
          <a:xfrm>
            <a:off x="539948" y="365125"/>
            <a:ext cx="6445052" cy="5997575"/>
          </a:xfrm>
        </p:spPr>
      </p:pic>
    </p:spTree>
    <p:extLst>
      <p:ext uri="{BB962C8B-B14F-4D97-AF65-F5344CB8AC3E}">
        <p14:creationId xmlns:p14="http://schemas.microsoft.com/office/powerpoint/2010/main" val="30038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9300" y="1279525"/>
            <a:ext cx="2895600" cy="4219575"/>
          </a:xfrm>
        </p:spPr>
        <p:txBody>
          <a:bodyPr/>
          <a:lstStyle/>
          <a:p>
            <a:pPr algn="ctr"/>
            <a:r>
              <a:rPr lang="fa-IR" b="1" dirty="0" smtClean="0">
                <a:latin typeface="Arial Black" panose="020B0A04020102020204" pitchFamily="34" charset="0"/>
              </a:rPr>
              <a:t>برادر</a:t>
            </a:r>
            <a:br>
              <a:rPr lang="fa-IR" b="1" dirty="0" smtClean="0">
                <a:latin typeface="Arial Black" panose="020B0A04020102020204" pitchFamily="34" charset="0"/>
              </a:rPr>
            </a:br>
            <a:r>
              <a:rPr lang="fa-IR" b="1" dirty="0">
                <a:latin typeface="Arial Black" panose="020B0A04020102020204" pitchFamily="34" charset="0"/>
              </a:rPr>
              <a:t/>
            </a:r>
            <a:br>
              <a:rPr lang="fa-IR" b="1" dirty="0">
                <a:latin typeface="Arial Black" panose="020B0A04020102020204" pitchFamily="34" charset="0"/>
              </a:rPr>
            </a:br>
            <a:r>
              <a:rPr lang="en-US" b="1" dirty="0" err="1" smtClean="0">
                <a:latin typeface="Arial Black" panose="020B0A04020102020204" pitchFamily="34" charset="0"/>
              </a:rPr>
              <a:t>Brader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" b="49435"/>
          <a:stretch/>
        </p:blipFill>
        <p:spPr>
          <a:xfrm>
            <a:off x="546100" y="622300"/>
            <a:ext cx="6477000" cy="5702300"/>
          </a:xfrm>
        </p:spPr>
      </p:pic>
    </p:spTree>
    <p:extLst>
      <p:ext uri="{BB962C8B-B14F-4D97-AF65-F5344CB8AC3E}">
        <p14:creationId xmlns:p14="http://schemas.microsoft.com/office/powerpoint/2010/main" val="33157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9300" y="1304925"/>
            <a:ext cx="2921000" cy="4130675"/>
          </a:xfrm>
        </p:spPr>
        <p:txBody>
          <a:bodyPr/>
          <a:lstStyle/>
          <a:p>
            <a:pPr algn="ctr"/>
            <a:r>
              <a:rPr lang="fa-IR" b="1" dirty="0" smtClean="0">
                <a:latin typeface="Arial Black" panose="020B0A04020102020204" pitchFamily="34" charset="0"/>
              </a:rPr>
              <a:t>خواهر</a:t>
            </a:r>
            <a:br>
              <a:rPr lang="fa-IR" b="1" dirty="0" smtClean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/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 err="1" smtClean="0">
                <a:latin typeface="Arial Black" panose="020B0A04020102020204" pitchFamily="34" charset="0"/>
              </a:rPr>
              <a:t>khawhar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8815" r="-4092" b="2153"/>
          <a:stretch/>
        </p:blipFill>
        <p:spPr>
          <a:xfrm>
            <a:off x="705048" y="623887"/>
            <a:ext cx="6737152" cy="5840413"/>
          </a:xfrm>
        </p:spPr>
      </p:pic>
    </p:spTree>
    <p:extLst>
      <p:ext uri="{BB962C8B-B14F-4D97-AF65-F5344CB8AC3E}">
        <p14:creationId xmlns:p14="http://schemas.microsoft.com/office/powerpoint/2010/main" val="12385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19800" y="14192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sz="44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fa-IR" sz="4400" b="1" dirty="0" smtClean="0">
                <a:latin typeface="Arial Black" panose="020B0A04020102020204" pitchFamily="34" charset="0"/>
              </a:rPr>
              <a:t>کاکا</a:t>
            </a:r>
          </a:p>
          <a:p>
            <a:pPr marL="0" indent="0" algn="ctr">
              <a:buNone/>
            </a:pPr>
            <a:endParaRPr lang="fa-IR" sz="44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latin typeface="Arial Black" panose="020B0A04020102020204" pitchFamily="34" charset="0"/>
              </a:rPr>
              <a:t>Kaka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1346200" y="1701800"/>
            <a:ext cx="4902200" cy="2717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25600" y="2291258"/>
            <a:ext cx="33401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 Black" panose="020B0A04020102020204" pitchFamily="34" charset="0"/>
              </a:rPr>
              <a:t>Uncle</a:t>
            </a:r>
          </a:p>
          <a:p>
            <a:pPr algn="ctr"/>
            <a:r>
              <a:rPr lang="en-US" sz="3200" dirty="0"/>
              <a:t>(Father’s brother)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7300" y="12668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fa-IR" sz="4400" b="1" dirty="0" smtClean="0">
                <a:latin typeface="Arial Black" panose="020B0A04020102020204" pitchFamily="34" charset="0"/>
              </a:rPr>
              <a:t>ماما</a:t>
            </a:r>
          </a:p>
          <a:p>
            <a:pPr marL="0" indent="0" algn="ctr">
              <a:buNone/>
            </a:pPr>
            <a:endParaRPr lang="fa-IR" sz="44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latin typeface="Arial Black" panose="020B0A04020102020204" pitchFamily="34" charset="0"/>
              </a:rPr>
              <a:t>Mama</a:t>
            </a:r>
            <a:endParaRPr lang="en-US" sz="4400" b="1" dirty="0">
              <a:latin typeface="Arial Black" panose="020B0A04020102020204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876300" y="1863725"/>
            <a:ext cx="5461000" cy="286067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00" y="2501900"/>
            <a:ext cx="345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 Black" panose="020B0A04020102020204" pitchFamily="34" charset="0"/>
              </a:rPr>
              <a:t>Uncle</a:t>
            </a:r>
          </a:p>
          <a:p>
            <a:pPr algn="ctr"/>
            <a:r>
              <a:rPr lang="en-US" sz="3600" dirty="0" smtClean="0">
                <a:latin typeface="+mj-lt"/>
              </a:rPr>
              <a:t>(</a:t>
            </a:r>
            <a:r>
              <a:rPr lang="en-US" sz="3200" dirty="0" smtClean="0">
                <a:latin typeface="+mj-lt"/>
              </a:rPr>
              <a:t>Mother’s brother</a:t>
            </a:r>
            <a:r>
              <a:rPr lang="en-US" sz="3600" dirty="0" smtClean="0">
                <a:latin typeface="+mj-lt"/>
              </a:rPr>
              <a:t>)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5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</TotalTime>
  <Words>39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پدرکلان  Padar Kalan</vt:lpstr>
      <vt:lpstr>PowerPoint Presentation</vt:lpstr>
      <vt:lpstr>پدر  Padar</vt:lpstr>
      <vt:lpstr>مادر  Madar</vt:lpstr>
      <vt:lpstr>برادر  Brader</vt:lpstr>
      <vt:lpstr>خواهر  khawhar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9</cp:revision>
  <dcterms:created xsi:type="dcterms:W3CDTF">2023-03-26T17:01:36Z</dcterms:created>
  <dcterms:modified xsi:type="dcterms:W3CDTF">2023-03-26T19:19:25Z</dcterms:modified>
</cp:coreProperties>
</file>